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6"/>
  </p:notesMasterIdLst>
  <p:handoutMasterIdLst>
    <p:handoutMasterId r:id="rId28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presProps" Target="presProps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viewProps" Target="viewProps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8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0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2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4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8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53.png"/><Relationship Id="rId4" Type="http://schemas.openxmlformats.org/officeDocument/2006/relationships/image" Target="../media/image5.png"/><Relationship Id="rId9" Type="http://schemas.openxmlformats.org/officeDocument/2006/relationships/image" Target="../media/image552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5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7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8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0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2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4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6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8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72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75.png"/><Relationship Id="rId4" Type="http://schemas.openxmlformats.org/officeDocument/2006/relationships/image" Target="../media/image5.png"/><Relationship Id="rId9" Type="http://schemas.openxmlformats.org/officeDocument/2006/relationships/image" Target="../media/image5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6FF688-BBC8-7B2D-D039-B1B57125C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</a:t>
            </a:r>
            <a:r>
              <a:rPr lang="en-US" sz="1600" dirty="0">
                <a:hlinkClick r:id="rId6"/>
              </a:rPr>
              <a:t>M</a:t>
            </a:r>
            <a:r>
              <a:rPr lang="en-US" sz="1600" dirty="0">
                <a:hlinkClick r:id="rId6"/>
              </a:rPr>
              <a:t>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126849D-C4A9-7540-2533-CC42C6D9FA8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BEB7AE-57C4-D720-6C2B-32091C6040F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38D23D-2A74-670C-02CC-5976AA012B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DF79EC-8FB9-6FE2-44A0-0341700D826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52477-1EF1-2416-C943-55F0A6F927E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5B6933-6242-26D7-BF9F-FD9CE5F5623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CC2E4E-48D0-AB09-3B19-28A0627878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C6B422-1882-FC5F-82F4-0CEF63F03B4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B764A8-4BCB-9FD0-1D20-4F9A7844D97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85F27D-D249-C5C7-B723-867467E79E2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98E02D-8B19-96B4-91C5-F46F5638B93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4A203FA-79B5-896B-76BE-9B689524F8D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F763E48-B40B-4E70-4E18-6F102AAAF1A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35B51D4-A2CA-2AE7-F928-025F50B2064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CFEC63-3FE8-4E04-D79A-2700C9B2E8D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8A13D75-B9BF-D34F-941F-A2FF3836BA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D253E-136F-02E3-B6DA-BEBF73C66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AC743EE-D020-C37D-44F6-B1EF17D1B7B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92950</TotalTime>
  <Words>11737</Words>
  <Application>Microsoft Office PowerPoint</Application>
  <PresentationFormat>Widescreen</PresentationFormat>
  <Paragraphs>2342</Paragraphs>
  <Slides>281</Slides>
  <Notes>279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281</vt:i4>
      </vt:variant>
    </vt:vector>
  </HeadingPairs>
  <TitlesOfParts>
    <vt:vector size="28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361</cp:revision>
  <dcterms:created xsi:type="dcterms:W3CDTF">2024-05-25T18:34:36Z</dcterms:created>
  <dcterms:modified xsi:type="dcterms:W3CDTF">2024-11-02T07:17:25Z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